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  <p:sldMasterId id="2147483654" r:id="rId2"/>
    <p:sldMasterId id="2147483656" r:id="rId3"/>
  </p:sldMasterIdLst>
  <p:notesMasterIdLst>
    <p:notesMasterId r:id="rId13"/>
  </p:notesMasterIdLst>
  <p:sldIdLst>
    <p:sldId id="256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Spanjaard" initials="" lastIdx="0" clrIdx="0"/>
  <p:cmAuthor id="2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05" autoAdjust="0"/>
  </p:normalViewPr>
  <p:slideViewPr>
    <p:cSldViewPr>
      <p:cViewPr varScale="1">
        <p:scale>
          <a:sx n="112" d="100"/>
          <a:sy n="112" d="100"/>
        </p:scale>
        <p:origin x="822" y="108"/>
      </p:cViewPr>
      <p:guideLst>
        <p:guide orient="horz" pos="2160"/>
        <p:guide pos="5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alt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792139-4108-4061-A93A-BF1C11462805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9286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Rolf: machine design + intro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2169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6529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9841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437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660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Klik om de stijl te bewerken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Klik om de ondertitelstijl van het model te bewerken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DEB847F-50A2-47C6-A63A-5C1D7740494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0A6C241-CA63-4DD2-AEB5-AF2FC23CCEE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4592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343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343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C86C655-9FCE-46B3-88F9-F75BBB817A3E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418BB29-74AF-4EA0-BFD4-D843955B6342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5814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 descr="foto cya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268413"/>
            <a:ext cx="3484562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300dpi cyaantranspar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EAA62A-1952-4FC8-96AB-AF782B9EBDE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7F5A7E5-6933-42CD-8DD7-4FCD63ACA0EA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10970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4E7700C-71BD-4A02-B723-36BF786FCF8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F318E-5B3A-4090-B861-65FBB0CAA3E3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02384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3434B17-7220-491D-B72D-8512A2C84966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FA02A10-F16A-44F9-9AD7-8C051349CAD0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198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89A102B-C7C2-4EE8-8231-0D34CC4B77C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22FF1D3-3387-4A27-805C-D769AF7400EE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1619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8230D5D-829D-43E7-9969-BB1202D92B1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8EF6AE-5E91-461F-B11A-D9A3EF81D3C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45977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4D0AD76-7511-49C3-A327-9A904000D05C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5F9DCCB-A975-48D4-AB52-9ECB7BA57D6F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85921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61EF6E1-4153-4142-AFE7-FD3A99DF7DC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DB9CAF6-05D0-4BD4-8078-D58B484BE2E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167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068B977-C7FF-476A-9E4C-FB069EEBC90F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330ABCD-6A89-4D56-80A2-F1C1D32970EC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97368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6D00DEA-3173-4DED-8AD9-ECF1A2C41F0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AF134C0-2571-4121-8CD6-943FE2E5238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99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D791696C-4041-4088-BDF4-A979E7FC9647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E6B7E37-0640-4542-ABEE-48653AB46132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25987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056F88-4EB1-482E-98F8-2CB24A5F17F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7D1C047-9A2B-4423-B8CE-BF5D5843333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09147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A51D9C1-A16C-42CF-BB56-9840335C4EC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2EC7E20-3AAE-4CE1-B484-4D336A10D9A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5292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3513382-5373-49F0-B00F-9B02A78D834B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5EFC0B1-D2F7-42C5-B8DE-91EE4DBED663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318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760B71-3161-4C36-8A22-FBEB5D07FE9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254A0B0-78E2-48A5-8999-1D3EC63E017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61582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1ED95A-EFC7-47A9-A835-88C3973FE280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5F0A70E-053B-4415-9AA7-83654E4A931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32021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4E1518B0-685F-493B-83F8-706D7FFD1D9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A42FBDF-9E64-4105-ADD1-A67EF21493CA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8985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859BF67-CC8B-4116-B472-57BBD094809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BCE0A9F-6C8E-4BBA-8209-A06C365DB638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023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5AF0A659-FD18-4DCD-B8C8-765C64FC882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F7E29CA-BF3A-4B67-909A-1D7384AC6268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67598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F123A51E-5490-4747-94F1-8C784FC695CF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109866-E198-4A89-B94C-319B1DFA30D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1553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32EBE57-C856-4477-939B-607B2E1615E0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E358053-F221-4E77-A6D1-C2462A8B8131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85446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B0D1BD73-F6CB-4CB0-AAC6-AF5DE597D0B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DAAEDF-3AB8-43E7-983E-B129551C87BF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69379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A267D64-6847-44A6-A96B-4222D9EFBAB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58E61A1-B48E-46C8-BE3F-E8DC09B16005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6881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4713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04B0AE3-B097-4643-8EE4-DDB2F337E76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CC47C55-EDEF-4A44-BE92-E11E4F7BCE5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599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EE7D16D9-6DB3-48F6-B544-909E1D83441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032D8F6-F1F3-4E41-AC57-0EA8DB7562C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3322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DD4E377-6147-4E36-9C9C-5982F1BC318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B6FE6-6E00-473E-B61F-E9EE5604C43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2006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924E046-DAB1-49F4-AD62-F5B063DD65BC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BF3F9F6-DB1A-470F-86CC-967C7597730B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04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841E2E2-A821-463D-BD2E-54E7DDCE513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FDF8A3-7D15-423F-8FC7-C4952AFE5B44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0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45F87FF-2161-47E1-A04A-B5A22E1F9E46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E66D503-FF55-4668-B6D4-155EADAA34DD}" type="datetime1">
              <a:rPr lang="nl-NL" altLang="nl-NL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1801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 descr="cyan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stijl te bewerken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pic>
        <p:nvPicPr>
          <p:cNvPr id="23562" name="Picture 10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8D4FC232-E4BC-4B5A-AAA6-DABAA4BB0C3D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23564" name="Picture 12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A94B37-1EC2-43DD-93F8-B2CC0FAEB785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46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modelstijlen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1" name="Picture 9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C9FD5CBA-292F-4D7B-BD3E-A45A9D777578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49163" name="Picture 11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C896E8A1-9A0B-4857-9407-A8729DF60FD7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39" name="Picture 3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47D97E54-D83D-458E-8D01-35D030FC02D2}" type="slidenum">
              <a:rPr lang="nl-NL" altLang="nl-NL"/>
              <a:pPr/>
              <a:t>‹#›</a:t>
            </a:fld>
            <a:endParaRPr lang="nl-NL" altLang="nl-NL"/>
          </a:p>
        </p:txBody>
      </p:sp>
      <p:pic>
        <p:nvPicPr>
          <p:cNvPr id="219143" name="Picture 7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4BDAC3D-4E2D-4558-B280-5264FD3359FF}" type="datetime1">
              <a:rPr lang="nl-NL" altLang="nl-NL"/>
              <a:pPr/>
              <a:t>15-4-2015</a:t>
            </a:fld>
            <a:endParaRPr lang="nl-NL" altLang="nl-NL"/>
          </a:p>
        </p:txBody>
      </p:sp>
      <p:sp>
        <p:nvSpPr>
          <p:cNvPr id="2191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DBL </a:t>
            </a:r>
            <a:r>
              <a:rPr lang="nl-NL" dirty="0" err="1" smtClean="0"/>
              <a:t>embedded</a:t>
            </a:r>
            <a:r>
              <a:rPr lang="nl-NL" dirty="0" smtClean="0"/>
              <a:t> systems</a:t>
            </a:r>
            <a:br>
              <a:rPr lang="nl-NL" dirty="0" smtClean="0"/>
            </a:br>
            <a:r>
              <a:rPr lang="nl-NL" dirty="0" err="1" smtClean="0"/>
              <a:t>group</a:t>
            </a:r>
            <a:r>
              <a:rPr lang="nl-NL" dirty="0" smtClean="0"/>
              <a:t> 16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Made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r>
              <a:rPr lang="nl-NL" dirty="0" err="1" smtClean="0"/>
              <a:t>Wigger</a:t>
            </a:r>
            <a:r>
              <a:rPr lang="nl-NL" dirty="0" smtClean="0"/>
              <a:t> Boelens</a:t>
            </a:r>
          </a:p>
          <a:p>
            <a:r>
              <a:rPr lang="nl-NL" dirty="0" smtClean="0"/>
              <a:t>Rolf Verschuuren</a:t>
            </a:r>
          </a:p>
          <a:p>
            <a:r>
              <a:rPr lang="nl-NL" dirty="0" smtClean="0"/>
              <a:t>Stefan van den Berg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21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1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1692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" y="1484784"/>
            <a:ext cx="4918737" cy="1885705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2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1022" r="19889" b="34593"/>
          <a:stretch/>
        </p:blipFill>
        <p:spPr>
          <a:xfrm rot="10800000">
            <a:off x="3419872" y="2564904"/>
            <a:ext cx="5340924" cy="3253857"/>
          </a:xfrm>
          <a:prstGeom prst="rect">
            <a:avLst/>
          </a:prstGeom>
        </p:spPr>
      </p:pic>
      <p:sp>
        <p:nvSpPr>
          <p:cNvPr id="10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374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994650" cy="3950914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3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85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9112" r="31546" b="48968"/>
          <a:stretch/>
        </p:blipFill>
        <p:spPr>
          <a:xfrm>
            <a:off x="611188" y="2331169"/>
            <a:ext cx="4281488" cy="2735395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4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8" name="Tekstvak 7"/>
          <p:cNvSpPr txBox="1"/>
          <p:nvPr/>
        </p:nvSpPr>
        <p:spPr>
          <a:xfrm>
            <a:off x="5076056" y="2329728"/>
            <a:ext cx="3744416" cy="3555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176     </a:t>
            </a:r>
            <a:r>
              <a:rPr lang="en-US" sz="800" kern="150" dirty="0" smtClean="0">
                <a:solidFill>
                  <a:srgbClr val="9E003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void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177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178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179         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180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181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182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"outputs"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FEEDERENGINE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//set the timer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184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185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186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187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188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189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detector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191         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(7);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192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</a:t>
            </a:r>
            <a:r>
              <a:rPr lang="en-US" sz="800" i="1" kern="150" dirty="0" err="1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countdown,because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a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194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disk was detected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195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BELTROUND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+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196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197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198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        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lnSpc>
                <a:spcPts val="1200"/>
              </a:lnSpc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1777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474054"/>
            <a:ext cx="4104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141     </a:t>
            </a:r>
            <a:r>
              <a:rPr lang="en-US" sz="700" dirty="0">
                <a:solidFill>
                  <a:srgbClr val="B0004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142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timerManage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143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144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//check if we need to pause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145         $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startStop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getButtonPressed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(0);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146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147         </a:t>
            </a:r>
            <a:r>
              <a:rPr lang="en-US" sz="700" b="1" dirty="0">
                <a:solidFill>
                  <a:srgbClr val="00800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startStop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148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//stop the feeder engine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149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(0,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"outputs"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FEEDERENGINE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150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151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//set the timer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152             </a:t>
            </a:r>
            <a:r>
              <a:rPr lang="en-US" sz="700" dirty="0" err="1" smtClean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setCountdown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 smtClean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 </a:t>
            </a:r>
            <a:r>
              <a:rPr lang="en-US" sz="700" kern="150" dirty="0">
                <a:solidFill>
                  <a:srgbClr val="535353"/>
                </a:solidFill>
                <a:latin typeface="Source Code Pro" panose="020B0509030403020204" pitchFamily="49" charset="0"/>
                <a:ea typeface="Droid Sans Fallback"/>
                <a:cs typeface="Courier"/>
              </a:rPr>
              <a:t>*</a:t>
            </a:r>
            <a:r>
              <a:rPr lang="en-US" sz="700" kern="150" dirty="0"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>
                <a:solidFill>
                  <a:srgbClr val="535353"/>
                </a:solidFill>
                <a:latin typeface="Source Code Pro" panose="020B0509030403020204" pitchFamily="49" charset="0"/>
                <a:ea typeface="Droid Sans Fallback"/>
                <a:cs typeface="Courier"/>
              </a:rPr>
              <a:t>10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153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154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//update the state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155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(9,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"state"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,0)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156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157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runningTimer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158        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159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160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//check if a disk is at the position detector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161         $position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getButtonPressed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(7);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162         </a:t>
            </a:r>
            <a:r>
              <a:rPr lang="en-US" sz="700" b="1" dirty="0">
                <a:solidFill>
                  <a:srgbClr val="00800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$position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1)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163 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//reset the </a:t>
            </a:r>
            <a:r>
              <a:rPr lang="en-US" sz="700" i="1" dirty="0" err="1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countdown,because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disk was detected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164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setCountdown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BELTROUND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</a:t>
            </a: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BELT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165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166    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//update the state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167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storeData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(4,</a:t>
            </a:r>
            <a:r>
              <a:rPr lang="en-US" sz="700" dirty="0">
                <a:solidFill>
                  <a:srgbClr val="BA2121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"state"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,0);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168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169             </a:t>
            </a:r>
            <a:r>
              <a:rPr lang="en-US" sz="700" dirty="0" err="1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runningWait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170         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171 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172         </a:t>
            </a:r>
            <a:r>
              <a:rPr lang="en-US" sz="700" i="1" dirty="0">
                <a:solidFill>
                  <a:srgbClr val="408080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//loop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173         running</a:t>
            </a:r>
            <a:r>
              <a:rPr lang="en-US" sz="700" dirty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174     </a:t>
            </a:r>
            <a:r>
              <a:rPr lang="en-US" sz="700" dirty="0" smtClean="0">
                <a:solidFill>
                  <a:srgbClr val="666666"/>
                </a:solidFill>
                <a:latin typeface="Source Code Pro" panose="020B0509030403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5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9" name="Tekstvak 8"/>
          <p:cNvSpPr txBox="1"/>
          <p:nvPr/>
        </p:nvSpPr>
        <p:spPr>
          <a:xfrm>
            <a:off x="4499992" y="1412776"/>
            <a:ext cx="46440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700" kern="150" dirty="0">
                <a:latin typeface="Source Code Pro" panose="020B0509030403020204" pitchFamily="49" charset="0"/>
                <a:ea typeface="Droid Sans Fallback"/>
                <a:cs typeface="Courier"/>
              </a:rPr>
              <a:t>198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function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203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204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205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206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'outputs'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FEEDERENGINE);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208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210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//exit after 1 rotation of the belt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(BELT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*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213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214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215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216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217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218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220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221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223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 detector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224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7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225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226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countdown, because a disk was just detected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(COUNTDOWN);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228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229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230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232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233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234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235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236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237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238     running();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239 }</a:t>
            </a:r>
            <a:endParaRPr lang="nl-NL" sz="700" kern="150" dirty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3177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4076062" y="6042508"/>
            <a:ext cx="2440154" cy="1114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6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graphicFrame>
        <p:nvGraphicFramePr>
          <p:cNvPr id="10" name="Tabe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489"/>
              </p:ext>
            </p:extLst>
          </p:nvPr>
        </p:nvGraphicFramePr>
        <p:xfrm>
          <a:off x="585901" y="1412776"/>
          <a:ext cx="6942024" cy="4863042"/>
        </p:xfrm>
        <a:graphic>
          <a:graphicData uri="http://schemas.openxmlformats.org/drawingml/2006/table">
            <a:tbl>
              <a:tblPr firstRow="1" firstCol="1" bandRow="1"/>
              <a:tblGrid>
                <a:gridCol w="3508728"/>
                <a:gridCol w="3433296"/>
              </a:tblGrid>
              <a:tr h="69788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PHP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Assembly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197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//state 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BlToT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198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function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()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199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200     timerManage();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265 </a:t>
                      </a:r>
                      <a:r>
                        <a:rPr lang="en-US" sz="70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running: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timerManage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202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//check if we need to pause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203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getButtonPressed(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_pressed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ADD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204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if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273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CMP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BEQ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205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//stop the feeder engine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206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289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conditional3: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207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'outputs'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FEEDERENGINE);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290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outputs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FEEDERENGINE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208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210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//exit after 1 rotation of the belt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;reset timer                        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-16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;set 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BELT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211         setCountdown(BELT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212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213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//update the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214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//TODO: echte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;$state = 9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215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'state'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216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217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218         runningTimer();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BRA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220     }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221     </a:t>
                      </a:r>
                      <a:r>
                        <a:rPr lang="en-US" sz="700" dirty="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</a:t>
                      </a:r>
                      <a:r>
                        <a:rPr lang="en-US" sz="700" dirty="0" err="1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startStop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275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return3: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7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15-4-2015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2958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smtClean="0"/>
              <a:t>/ name of department</a:t>
            </a:r>
            <a:endParaRPr lang="nl-NL" alt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DD4E377-6147-4E36-9C9C-5982F1BC3182}" type="slidenum">
              <a:rPr lang="nl-NL" altLang="nl-NL" smtClean="0"/>
              <a:pPr/>
              <a:t>8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2B6FE6-6E00-473E-B61F-E9EE5604C43B}" type="datetime1">
              <a:rPr lang="nl-NL" altLang="nl-NL" smtClean="0"/>
              <a:pPr/>
              <a:t>15-4-2015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10641945"/>
      </p:ext>
    </p:extLst>
  </p:cSld>
  <p:clrMapOvr>
    <a:masterClrMapping/>
  </p:clrMapOvr>
</p:sld>
</file>

<file path=ppt/theme/theme1.xml><?xml version="1.0" encoding="utf-8"?>
<a:theme xmlns:a="http://schemas.openxmlformats.org/drawingml/2006/main" name="Cyan transparant">
  <a:themeElements>
    <a:clrScheme name="Cyan transparant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transpara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yan photo">
  <a:themeElements>
    <a:clrScheme name="Cyan photo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ph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photo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yan bullets">
  <a:themeElements>
    <a:clrScheme name="Cyan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standard cyan</Template>
  <TotalTime>139</TotalTime>
  <Words>856</Words>
  <Application>Microsoft Office PowerPoint</Application>
  <PresentationFormat>On-screen Show (4:3)</PresentationFormat>
  <Paragraphs>246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Baskerville Old Face</vt:lpstr>
      <vt:lpstr>Calibri</vt:lpstr>
      <vt:lpstr>Courier</vt:lpstr>
      <vt:lpstr>Courier New</vt:lpstr>
      <vt:lpstr>Droid Sans Fallback</vt:lpstr>
      <vt:lpstr>FreeSans</vt:lpstr>
      <vt:lpstr>Source Code Pro</vt:lpstr>
      <vt:lpstr>Times New Roman</vt:lpstr>
      <vt:lpstr>Cyan transparant</vt:lpstr>
      <vt:lpstr>Cyan photo</vt:lpstr>
      <vt:lpstr>Cyan bullets</vt:lpstr>
      <vt:lpstr>DBL embedded systems group 16 </vt:lpstr>
      <vt:lpstr>Machine Design</vt:lpstr>
      <vt:lpstr>Machine Design</vt:lpstr>
      <vt:lpstr>Software Design</vt:lpstr>
      <vt:lpstr>Software Design</vt:lpstr>
      <vt:lpstr>Software Design</vt:lpstr>
      <vt:lpstr>Software Design</vt:lpstr>
      <vt:lpstr>Machine Design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DBL embedded systems group 16</dc:title>
  <dc:creator>Berg, S.H.M. van den</dc:creator>
  <dc:description>Design by Volle Kracht_x000d_
Template by Orange Pepper BV_x000d_
Copyright 2008</dc:description>
  <cp:lastModifiedBy>wigger boelens</cp:lastModifiedBy>
  <cp:revision>11</cp:revision>
  <dcterms:created xsi:type="dcterms:W3CDTF">2015-04-07T10:04:08Z</dcterms:created>
  <dcterms:modified xsi:type="dcterms:W3CDTF">2015-04-15T11:24:09Z</dcterms:modified>
</cp:coreProperties>
</file>